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606" autoAdjust="0"/>
  </p:normalViewPr>
  <p:slideViewPr>
    <p:cSldViewPr>
      <p:cViewPr varScale="1">
        <p:scale>
          <a:sx n="44" d="100"/>
          <a:sy n="4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A83B3-BF5C-4A6C-938C-B2FB7D690DA3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3143C-6C60-49A5-9C86-15F450F9D3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1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PowerPoint presentation can often be used to complement the overall presentation delivery, rather than serving as the presentation</a:t>
            </a:r>
            <a:r>
              <a:rPr lang="en-US" smtClean="0"/>
              <a:t>.  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PowerPoint offers numerous presentation templates. These can be found under the “Design” tab. The templates offer pre-designed backgrounds and Title/Text boxes.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of the “Notes” function is beneficial because it allows the author to add information to the presentation as reference without</a:t>
            </a:r>
            <a:r>
              <a:rPr lang="en-US" baseline="0" dirty="0" smtClean="0"/>
              <a:t> adding too much content to the slide itself.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review slide helps to reinforce key points and brings the presentation to an effective conclusion.</a:t>
            </a:r>
          </a:p>
          <a:p>
            <a:endParaRPr lang="en-US" dirty="0" smtClean="0"/>
          </a:p>
          <a:p>
            <a:r>
              <a:rPr lang="en-US" dirty="0" smtClean="0"/>
              <a:t>It also allows the presenter an opportunity to check for understanding.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creating the references slide, use the format outlined by the instructor.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APA or MLA.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Standard bibliography rules apply.	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References must be in alphabetical order.</a:t>
            </a:r>
          </a:p>
          <a:p>
            <a:endParaRPr lang="en-US" dirty="0" smtClean="0"/>
          </a:p>
          <a:p>
            <a:r>
              <a:rPr lang="en-US" dirty="0" smtClean="0"/>
              <a:t>When referencing pictures or images: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Provide a reference on the slide that contains the picture or graph.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Include a reference on the reference slide as well.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The inclusion of an “Objectives” slide at the beginning of a presentation allows the viewer to better understand the focus of the presentation.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objectives should be limited to 4-5 key points and should encapsulate those points that the presenter wants the viewer to learn from the presentation.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objectives should also be measurable. For example, use verbs such as “explain” or “describe” instead of “understand” whenever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6X6 rule allows the reader to follow the presentation more easily.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presenter can include additional notes or comments in the “Notes” section.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Listing too much information on the slide could make it difficult to read and cause confusion.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Too many effects can take away from the presentation. Movements, animation and sound should be kept to a minimum and only used where effective.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that the font style and font size are consistent throughout the presentation. Select colors that are readable against the slide background.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Maintain a consistent font size and style on all slide titles.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</a:t>
            </a:r>
            <a:r>
              <a:rPr lang="en-US" baseline="0" dirty="0" smtClean="0"/>
              <a:t> </a:t>
            </a:r>
            <a:r>
              <a:rPr lang="en-US" dirty="0" smtClean="0"/>
              <a:t>is always a good practice to use additional slides when presenting a lot of information, rather than packing that information into a single slide.</a:t>
            </a:r>
          </a:p>
          <a:p>
            <a:endParaRPr lang="en-US" dirty="0" smtClean="0"/>
          </a:p>
          <a:p>
            <a:r>
              <a:rPr lang="en-US" dirty="0" smtClean="0"/>
              <a:t>Use as few words as possible to make key points.</a:t>
            </a:r>
          </a:p>
          <a:p>
            <a:endParaRPr lang="en-US" dirty="0" smtClean="0"/>
          </a:p>
          <a:p>
            <a:r>
              <a:rPr lang="en-US" dirty="0" smtClean="0"/>
              <a:t>Slides should be simple.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aids (pictures, images, etc.) can greatly enhance a presentation. However, overuse of visual aids can limit the effectiveness of the presentation.</a:t>
            </a:r>
          </a:p>
          <a:p>
            <a:endParaRPr lang="en-US" dirty="0" smtClean="0"/>
          </a:p>
          <a:p>
            <a:r>
              <a:rPr lang="en-US" dirty="0" smtClean="0"/>
              <a:t>The images used must pertain to the presentation.</a:t>
            </a:r>
          </a:p>
          <a:p>
            <a:endParaRPr lang="en-US" dirty="0" smtClean="0"/>
          </a:p>
          <a:p>
            <a:r>
              <a:rPr lang="en-US" dirty="0" smtClean="0"/>
              <a:t>Use care to avoid the inclusion of copyrighted material.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Charts and graphs can reinforce the key information in the presentation.</a:t>
            </a:r>
          </a:p>
          <a:p>
            <a:endParaRPr lang="en-US" dirty="0" smtClean="0"/>
          </a:p>
          <a:p>
            <a:r>
              <a:rPr lang="en-US" dirty="0" smtClean="0"/>
              <a:t>Avoid the use of large spreadsheets that contain information that is too small for the viewer to comfortably see.</a:t>
            </a:r>
          </a:p>
          <a:p>
            <a:endParaRPr lang="en-US" dirty="0" smtClean="0"/>
          </a:p>
          <a:p>
            <a:r>
              <a:rPr lang="en-US" dirty="0" smtClean="0"/>
              <a:t>Consider the use of “call outs” to highlight key information on a chart or graph.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a good practice to have someone else proof the presentation before it is delivered.</a:t>
            </a:r>
          </a:p>
          <a:p>
            <a:endParaRPr lang="en-US" dirty="0" smtClean="0"/>
          </a:p>
          <a:p>
            <a:r>
              <a:rPr lang="en-US" dirty="0" smtClean="0"/>
              <a:t>Slides must be consistent in format, font and style.</a:t>
            </a:r>
          </a:p>
          <a:p>
            <a:endParaRPr lang="en-US" dirty="0" smtClean="0"/>
          </a:p>
          <a:p>
            <a:r>
              <a:rPr lang="en-US" dirty="0" smtClean="0"/>
              <a:t>Use tools to check spelling and grammar.</a:t>
            </a:r>
          </a:p>
          <a:p>
            <a:endParaRPr lang="en-US" dirty="0" smtClean="0"/>
          </a:p>
          <a:p>
            <a:r>
              <a:rPr lang="en-US" dirty="0" smtClean="0"/>
              <a:t>Punctuation must be consistent: Within bullets, periods should be placed at the end of full sentences. </a:t>
            </a:r>
          </a:p>
          <a:p>
            <a:endParaRPr lang="en-US" dirty="0" smtClean="0"/>
          </a:p>
          <a:p>
            <a:r>
              <a:rPr lang="en-US" dirty="0" smtClean="0"/>
              <a:t>Ensure that the key points are delivered effectively.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Always allow time for audience questions.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3143C-6C60-49A5-9C86-15F450F9D3F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750396-183E-47E6-A9AB-8B4DFEB4B0B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5794EE-3F42-49F2-9337-8EB40D481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Creating effective PowerPoint Presentations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Grand Canyon University</a:t>
            </a:r>
          </a:p>
          <a:p>
            <a:r>
              <a:rPr lang="en-US" dirty="0" smtClean="0"/>
              <a:t>Sample A. Student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Revisit the objectives to ensure all were met.</a:t>
            </a:r>
          </a:p>
          <a:p>
            <a:endParaRPr lang="en-US" dirty="0" smtClean="0"/>
          </a:p>
          <a:p>
            <a:r>
              <a:rPr lang="en-US" dirty="0" smtClean="0"/>
              <a:t>Briefly review the key information covered.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references for any outside sources.</a:t>
            </a:r>
          </a:p>
          <a:p>
            <a:endParaRPr lang="en-US" dirty="0" smtClean="0"/>
          </a:p>
          <a:p>
            <a:r>
              <a:rPr lang="en-US" dirty="0" smtClean="0"/>
              <a:t>List references in alphabetical order.</a:t>
            </a:r>
          </a:p>
          <a:p>
            <a:endParaRPr lang="en-US" dirty="0" smtClean="0"/>
          </a:p>
          <a:p>
            <a:r>
              <a:rPr lang="en-US" dirty="0" smtClean="0"/>
              <a:t>Provide references for any pictures or images.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Outlining the objectives allows readers to identify the reason for the presentation.</a:t>
            </a:r>
          </a:p>
          <a:p>
            <a:endParaRPr lang="en-US" dirty="0" smtClean="0"/>
          </a:p>
          <a:p>
            <a:r>
              <a:rPr lang="en-US" dirty="0" smtClean="0"/>
              <a:t>Objectives should be brief and to the point.</a:t>
            </a:r>
          </a:p>
          <a:p>
            <a:endParaRPr lang="en-US" dirty="0" smtClean="0"/>
          </a:p>
          <a:p>
            <a:r>
              <a:rPr lang="en-US" dirty="0" smtClean="0"/>
              <a:t>List information about what the reader should learn from the presentation.</a:t>
            </a:r>
          </a:p>
          <a:p>
            <a:endParaRPr lang="en-US" dirty="0" smtClean="0"/>
          </a:p>
          <a:p>
            <a:r>
              <a:rPr lang="en-US" dirty="0" smtClean="0"/>
              <a:t>Objectives should be listed in presentation order.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bullets to separate out ideas.</a:t>
            </a:r>
          </a:p>
          <a:p>
            <a:endParaRPr lang="en-US" dirty="0" smtClean="0"/>
          </a:p>
          <a:p>
            <a:r>
              <a:rPr lang="en-US" dirty="0" smtClean="0"/>
              <a:t>Try to follow the 6 X 6 rule.</a:t>
            </a:r>
          </a:p>
          <a:p>
            <a:pPr lvl="1"/>
            <a:r>
              <a:rPr lang="en-US" dirty="0" smtClean="0"/>
              <a:t>Limit to 6 bullets per slide.</a:t>
            </a:r>
          </a:p>
          <a:p>
            <a:pPr lvl="1"/>
            <a:r>
              <a:rPr lang="en-US" dirty="0" smtClean="0"/>
              <a:t>Limit to 6 words per bullet.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Too much slide information causes confusion.</a:t>
            </a:r>
          </a:p>
          <a:p>
            <a:pPr lvl="1"/>
            <a:r>
              <a:rPr lang="en-US" dirty="0" smtClean="0"/>
              <a:t>The audience may become distracted.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Stay consistent.</a:t>
            </a:r>
          </a:p>
          <a:p>
            <a:pPr lvl="1"/>
            <a:r>
              <a:rPr lang="en-US" dirty="0" smtClean="0"/>
              <a:t>Use one theme throughout the presentation.</a:t>
            </a:r>
          </a:p>
          <a:p>
            <a:pPr lvl="1"/>
            <a:r>
              <a:rPr lang="en-US" dirty="0" smtClean="0"/>
              <a:t>Align text for consistency between slides.</a:t>
            </a:r>
          </a:p>
          <a:p>
            <a:pPr lvl="1"/>
            <a:r>
              <a:rPr lang="en-US" dirty="0" smtClean="0"/>
              <a:t>Use transition effects wisely.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readable fonts.</a:t>
            </a:r>
          </a:p>
          <a:p>
            <a:pPr lvl="1"/>
            <a:r>
              <a:rPr lang="en-US" dirty="0" smtClean="0"/>
              <a:t>Font must be readable.</a:t>
            </a:r>
          </a:p>
          <a:p>
            <a:pPr lvl="1"/>
            <a:r>
              <a:rPr lang="en-US" dirty="0" smtClean="0"/>
              <a:t>Font and background colors should contrast.</a:t>
            </a:r>
          </a:p>
          <a:p>
            <a:pPr lvl="1"/>
            <a:r>
              <a:rPr lang="en-US" dirty="0" smtClean="0"/>
              <a:t>Font size must remain consistent.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simple.</a:t>
            </a:r>
          </a:p>
          <a:p>
            <a:endParaRPr lang="en-US" dirty="0" smtClean="0"/>
          </a:p>
          <a:p>
            <a:r>
              <a:rPr lang="en-US" dirty="0" smtClean="0"/>
              <a:t>Break up information between slides.</a:t>
            </a:r>
          </a:p>
          <a:p>
            <a:pPr lvl="1"/>
            <a:r>
              <a:rPr lang="en-US" dirty="0" smtClean="0"/>
              <a:t>One slide need not house everything.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 concise.</a:t>
            </a:r>
          </a:p>
          <a:p>
            <a:pPr lvl="1"/>
            <a:r>
              <a:rPr lang="en-US" dirty="0" smtClean="0"/>
              <a:t>Wordiness will confuse the reader.</a:t>
            </a:r>
          </a:p>
          <a:p>
            <a:pPr lvl="1"/>
            <a:r>
              <a:rPr lang="en-US" dirty="0" smtClean="0"/>
              <a:t>Brevity is always preferred.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Aids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Visual Aids can enhance a presentation.</a:t>
            </a:r>
          </a:p>
          <a:p>
            <a:endParaRPr lang="en-US" dirty="0" smtClean="0"/>
          </a:p>
          <a:p>
            <a:r>
              <a:rPr lang="en-US" dirty="0" smtClean="0"/>
              <a:t>Images must pertain to the presentation.</a:t>
            </a:r>
          </a:p>
          <a:p>
            <a:endParaRPr lang="en-US" dirty="0" smtClean="0"/>
          </a:p>
          <a:p>
            <a:r>
              <a:rPr lang="en-US" dirty="0" smtClean="0"/>
              <a:t>An abundance of images can be distracting.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2578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 - http://www.freedigitalphotos.net</a:t>
            </a:r>
            <a:endParaRPr lang="en-US" sz="1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3681113" cy="24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 and graphs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Graphs/charts should tell a story. </a:t>
            </a:r>
          </a:p>
          <a:p>
            <a:endParaRPr lang="en-US" dirty="0" smtClean="0"/>
          </a:p>
          <a:p>
            <a:r>
              <a:rPr lang="en-US" dirty="0" smtClean="0"/>
              <a:t>Graphs/charts must be clear and pertinent. </a:t>
            </a:r>
          </a:p>
          <a:p>
            <a:endParaRPr lang="en-US" dirty="0" smtClean="0"/>
          </a:p>
          <a:p>
            <a:r>
              <a:rPr lang="en-US" dirty="0" smtClean="0"/>
              <a:t>Use bullets to provide supporting information.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92424"/>
            <a:ext cx="3521075" cy="234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81000" y="52578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 - http://www.freedigitalphotos.net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Always check spelling, grammar, and formatting.</a:t>
            </a:r>
          </a:p>
          <a:p>
            <a:endParaRPr lang="en-US" dirty="0" smtClean="0"/>
          </a:p>
          <a:p>
            <a:r>
              <a:rPr lang="en-US" dirty="0" smtClean="0"/>
              <a:t>Check for consistency before presenting.</a:t>
            </a:r>
          </a:p>
          <a:p>
            <a:pPr lvl="1"/>
            <a:r>
              <a:rPr lang="en-US" dirty="0" smtClean="0"/>
              <a:t>Slide theme</a:t>
            </a:r>
          </a:p>
          <a:p>
            <a:pPr lvl="1"/>
            <a:r>
              <a:rPr lang="en-US" dirty="0" smtClean="0"/>
              <a:t>Slide transitions</a:t>
            </a:r>
          </a:p>
          <a:p>
            <a:pPr lvl="1"/>
            <a:r>
              <a:rPr lang="en-US" dirty="0" smtClean="0"/>
              <a:t>Punctuation</a:t>
            </a:r>
          </a:p>
          <a:p>
            <a:endParaRPr lang="en-US" dirty="0" smtClean="0"/>
          </a:p>
          <a:p>
            <a:r>
              <a:rPr lang="en-US" dirty="0" smtClean="0"/>
              <a:t>Ensure that key points are delivered accurately.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End the presentation with a section for questions.</a:t>
            </a:r>
          </a:p>
          <a:p>
            <a:pPr lvl="1"/>
            <a:r>
              <a:rPr lang="en-US" dirty="0" smtClean="0"/>
              <a:t>This encourages audience involvement.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42778"/>
            <a:ext cx="3521075" cy="264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81000" y="52578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 - http://www.freedigitalphotos.net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153</TotalTime>
  <Words>868</Words>
  <Application>Microsoft Office PowerPoint</Application>
  <PresentationFormat>On-screen Show (4:3)</PresentationFormat>
  <Paragraphs>147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Creating effective PowerPoint Presentations</vt:lpstr>
      <vt:lpstr>Objectives</vt:lpstr>
      <vt:lpstr>Slide Structure</vt:lpstr>
      <vt:lpstr>Slide Appearance</vt:lpstr>
      <vt:lpstr>Content</vt:lpstr>
      <vt:lpstr>Visual Aids</vt:lpstr>
      <vt:lpstr>Charts and graphs</vt:lpstr>
      <vt:lpstr>Presentation of information</vt:lpstr>
      <vt:lpstr>Questions</vt:lpstr>
      <vt:lpstr>Review</vt:lpstr>
      <vt:lpstr>References</vt:lpstr>
    </vt:vector>
  </TitlesOfParts>
  <Company>Grand Canyon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Effective PowerPoint Presentations</dc:title>
  <dc:creator>Grand Canyon University</dc:creator>
  <cp:lastModifiedBy>chris moore</cp:lastModifiedBy>
  <cp:revision>25</cp:revision>
  <dcterms:created xsi:type="dcterms:W3CDTF">2011-03-18T20:14:35Z</dcterms:created>
  <dcterms:modified xsi:type="dcterms:W3CDTF">2012-06-06T19:01:58Z</dcterms:modified>
</cp:coreProperties>
</file>